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Montserrat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8CFD94B-FEB8-4FA8-A903-29EBEF94D3C4}">
  <a:tblStyle styleId="{98CFD94B-FEB8-4FA8-A903-29EBEF94D3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5.xml"/><Relationship Id="rId22" Type="http://schemas.openxmlformats.org/officeDocument/2006/relationships/font" Target="fonts/Lato-italic.fntdata"/><Relationship Id="rId10" Type="http://schemas.openxmlformats.org/officeDocument/2006/relationships/slide" Target="slides/slide4.xml"/><Relationship Id="rId21" Type="http://schemas.openxmlformats.org/officeDocument/2006/relationships/font" Target="fonts/Lato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Montserrat-bold.fntdata"/><Relationship Id="rId16" Type="http://schemas.openxmlformats.org/officeDocument/2006/relationships/font" Target="fonts/Montserrat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Montserrat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Montserra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a670eb077d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a670eb077d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a670eb077d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a670eb077d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a670eb077d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a670eb077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3a9d37ce54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3a9d37ce5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19 LFMT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Automated Planter</a:t>
            </a:r>
            <a:endParaRPr/>
          </a:p>
        </p:txBody>
      </p:sp>
      <p:sp>
        <p:nvSpPr>
          <p:cNvPr id="229" name="Google Shape;229;p17"/>
          <p:cNvSpPr txBox="1"/>
          <p:nvPr/>
        </p:nvSpPr>
        <p:spPr>
          <a:xfrm>
            <a:off x="823850" y="3610925"/>
            <a:ext cx="4671600" cy="8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Mason Trippel &amp; Lucas Fox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Mason Trippel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Bio/Responsibilities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Major: Computer </a:t>
            </a:r>
            <a:r>
              <a:rPr lang="en-GB" sz="1400"/>
              <a:t>Engineering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Skills: Microcontroller Programming/Wiring, 3D Design, Circuit &amp; PCB Design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Responsibilities: </a:t>
            </a:r>
            <a:r>
              <a:rPr lang="en-GB" sz="1400"/>
              <a:t>Budgeting</a:t>
            </a:r>
            <a:r>
              <a:rPr lang="en-GB" sz="1400"/>
              <a:t>, Hardware &amp; Microcontroller Programming, 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Lucas Fox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Bio/Responsibilities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/>
              <a:t>Major: Computer Science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400"/>
              <a:t>Skills: Software Engineering, Mobile App Development, Web Development, Full-stack</a:t>
            </a:r>
            <a:endParaRPr sz="1400"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400"/>
              <a:t>Responsibilities</a:t>
            </a:r>
            <a:r>
              <a:rPr lang="en-GB" sz="1400"/>
              <a:t>: Handle app development and UX</a:t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2965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</a:t>
            </a:r>
            <a:r>
              <a:rPr lang="en-GB"/>
              <a:t>he problem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48" name="Google Shape;248;p20"/>
          <p:cNvSpPr txBox="1"/>
          <p:nvPr>
            <p:ph idx="1" type="body"/>
          </p:nvPr>
        </p:nvSpPr>
        <p:spPr>
          <a:xfrm>
            <a:off x="2150000" y="174362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You spend $20-40 on a house plant. </a:t>
            </a:r>
            <a:r>
              <a:rPr lang="en-GB"/>
              <a:t>It looks nice and you try to take care of think it will never die under your watch.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9" name="Google Shape;249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2150000" y="26584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You forgot to water it for the last two weeks, but it’s still green…ish. You give it some water and expect it to come back to full health.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1" name="Google Shape;251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2" name="Google Shape;252;p20"/>
          <p:cNvSpPr txBox="1"/>
          <p:nvPr>
            <p:ph idx="1" type="body"/>
          </p:nvPr>
        </p:nvSpPr>
        <p:spPr>
          <a:xfrm>
            <a:off x="2150000" y="35733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plant is now beyond saving and in an effort to </a:t>
            </a:r>
            <a:r>
              <a:rPr lang="en-GB">
                <a:solidFill>
                  <a:srgbClr val="FFFFFF"/>
                </a:solidFill>
              </a:rPr>
              <a:t>shield yourself from the responsibility </a:t>
            </a:r>
            <a:r>
              <a:rPr lang="en-GB">
                <a:solidFill>
                  <a:srgbClr val="FFFFFF"/>
                </a:solidFill>
              </a:rPr>
              <a:t>you throw it </a:t>
            </a:r>
            <a:r>
              <a:rPr lang="en-GB">
                <a:solidFill>
                  <a:srgbClr val="FFFFFF"/>
                </a:solidFill>
              </a:rPr>
              <a:t>outside </a:t>
            </a:r>
            <a:r>
              <a:rPr lang="en-GB">
                <a:solidFill>
                  <a:srgbClr val="FFFFFF"/>
                </a:solidFill>
              </a:rPr>
              <a:t>to rot away.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973100" y="1079950"/>
            <a:ext cx="1176900" cy="3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Stages of plant ownership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21" title="Untitled drawing.jpg"/>
          <p:cNvPicPr preferRelativeResize="0"/>
          <p:nvPr/>
        </p:nvPicPr>
        <p:blipFill rotWithShape="1">
          <a:blip r:embed="rId3">
            <a:alphaModFix/>
          </a:blip>
          <a:srcRect b="12490" l="6242" r="17723" t="14120"/>
          <a:stretch/>
        </p:blipFill>
        <p:spPr>
          <a:xfrm>
            <a:off x="5606952" y="0"/>
            <a:ext cx="3537050" cy="2110349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1"/>
          <p:cNvSpPr txBox="1"/>
          <p:nvPr>
            <p:ph idx="1" type="body"/>
          </p:nvPr>
        </p:nvSpPr>
        <p:spPr>
          <a:xfrm>
            <a:off x="1048649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Design a device that can:</a:t>
            </a:r>
            <a:endParaRPr/>
          </a:p>
          <a:p>
            <a:pPr indent="-2984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Ensure plant health by varying the amount of light &amp; water your your plant </a:t>
            </a:r>
            <a:r>
              <a:rPr lang="en-GB"/>
              <a:t>receives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Measure important environmental factors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Use measurements to optimize the environment for the plants health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Report this data to the user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-GB"/>
              <a:t>Notify the user of any issues and when </a:t>
            </a:r>
            <a:r>
              <a:rPr lang="en-GB"/>
              <a:t>maintenance</a:t>
            </a:r>
            <a:r>
              <a:rPr lang="en-GB"/>
              <a:t> is required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 txBox="1"/>
          <p:nvPr>
            <p:ph type="title"/>
          </p:nvPr>
        </p:nvSpPr>
        <p:spPr>
          <a:xfrm>
            <a:off x="1048649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Project objective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Proposed Solution</a:t>
            </a:r>
            <a:endParaRPr/>
          </a:p>
        </p:txBody>
      </p:sp>
      <p:sp>
        <p:nvSpPr>
          <p:cNvPr id="266" name="Google Shape;266;p22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IOT Device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Dynamic Application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Simple UI/UX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3D-Printable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600"/>
              <a:t>Open Source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3"/>
          <p:cNvSpPr txBox="1"/>
          <p:nvPr>
            <p:ph type="title"/>
          </p:nvPr>
        </p:nvSpPr>
        <p:spPr>
          <a:xfrm>
            <a:off x="1334875" y="386275"/>
            <a:ext cx="3798900" cy="60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Budget</a:t>
            </a:r>
            <a:endParaRPr/>
          </a:p>
        </p:txBody>
      </p:sp>
      <p:graphicFrame>
        <p:nvGraphicFramePr>
          <p:cNvPr id="272" name="Google Shape;272;p23"/>
          <p:cNvGraphicFramePr/>
          <p:nvPr/>
        </p:nvGraphicFramePr>
        <p:xfrm>
          <a:off x="1334875" y="12663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{98CFD94B-FEB8-4FA8-A903-29EBEF94D3C4}</a:tableStyleId>
              </a:tblPr>
              <a:tblGrid>
                <a:gridCol w="4257050"/>
                <a:gridCol w="2449825"/>
              </a:tblGrid>
              <a:tr h="36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Item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Cost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ESP32 Microcontroller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$7.00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Water Pump 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$6.00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Misc Sensors/ICs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$6.50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Misc Hardware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$25.00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Test Environment/Enclosure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$20.00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6582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Total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$64.50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4"/>
          <p:cNvSpPr txBox="1"/>
          <p:nvPr>
            <p:ph type="title"/>
          </p:nvPr>
        </p:nvSpPr>
        <p:spPr>
          <a:xfrm>
            <a:off x="1297500" y="393750"/>
            <a:ext cx="37989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Progress to Date</a:t>
            </a:r>
            <a:endParaRPr/>
          </a:p>
        </p:txBody>
      </p:sp>
      <p:sp>
        <p:nvSpPr>
          <p:cNvPr id="278" name="Google Shape;278;p24"/>
          <p:cNvSpPr txBox="1"/>
          <p:nvPr/>
        </p:nvSpPr>
        <p:spPr>
          <a:xfrm>
            <a:off x="792418" y="1470625"/>
            <a:ext cx="1507500" cy="3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3D Model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24" title="Untitled drawing (1).png"/>
          <p:cNvPicPr preferRelativeResize="0"/>
          <p:nvPr/>
        </p:nvPicPr>
        <p:blipFill rotWithShape="1">
          <a:blip r:embed="rId3">
            <a:alphaModFix/>
          </a:blip>
          <a:srcRect b="27567" l="3375" r="58438" t="24530"/>
          <a:stretch/>
        </p:blipFill>
        <p:spPr>
          <a:xfrm>
            <a:off x="173349" y="2020725"/>
            <a:ext cx="2803639" cy="263797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4"/>
          <p:cNvSpPr txBox="1"/>
          <p:nvPr/>
        </p:nvSpPr>
        <p:spPr>
          <a:xfrm>
            <a:off x="2883296" y="1048939"/>
            <a:ext cx="29592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150" lIns="100150" spcFirstLastPara="1" rIns="100150" wrap="square" tIns="100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24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Microcontroller Program Outline</a:t>
            </a:r>
            <a:endParaRPr sz="1424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1" name="Google Shape;28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7086" y="1450939"/>
            <a:ext cx="1711600" cy="35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0760" y="2913710"/>
            <a:ext cx="2628125" cy="1882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title="download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67320" y="1873385"/>
            <a:ext cx="655016" cy="104031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4"/>
          <p:cNvSpPr txBox="1"/>
          <p:nvPr/>
        </p:nvSpPr>
        <p:spPr>
          <a:xfrm>
            <a:off x="6156614" y="1210950"/>
            <a:ext cx="21867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100150" lIns="100150" spcFirstLastPara="1" rIns="100150" wrap="square" tIns="100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24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Plant Care API (Perenual)</a:t>
            </a:r>
            <a:endParaRPr sz="1424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Google Shape;2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8178" y="729340"/>
            <a:ext cx="6819383" cy="4045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